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80" r:id="rId4"/>
    <p:sldId id="282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83" r:id="rId18"/>
    <p:sldId id="277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5" r:id="rId27"/>
    <p:sldId id="264" r:id="rId28"/>
    <p:sldId id="266" r:id="rId29"/>
    <p:sldId id="270" r:id="rId30"/>
    <p:sldId id="273" r:id="rId31"/>
    <p:sldId id="268" r:id="rId32"/>
    <p:sldId id="271" r:id="rId33"/>
    <p:sldId id="27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6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2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7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6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4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7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5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5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B60B-7037-4792-B0BF-9AE272F57085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9396-EA30-4230-A57F-704A4C90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075544"/>
            <a:ext cx="9429749" cy="33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9658"/>
            <a:ext cx="12192000" cy="171268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 с детьми на уроках музыки в том числе с детьми с особыми потребностями испытывающие трудности в обучении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5086" y="5733143"/>
            <a:ext cx="8212364" cy="97631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составлен  учителем музыки МОУ «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Турочакская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им.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Я.И.Баляева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Михайловой 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В.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Турочак 2024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39616" y="260648"/>
            <a:ext cx="65527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Активные формы музыкотерапии: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90872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Вокалотерапия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2" y="191683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Инструментальная музыкальная терапия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0016" y="14127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Кинезитерапия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2144" y="9087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Ритмотерапия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1624" y="141277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7608" y="2708920"/>
            <a:ext cx="698477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Пассивные формы музыкотерапии: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47528" y="3429001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Коммуникативная музыкотерапия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99656" y="4077073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Регулирующая музыкотерапия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54876" y="4725145"/>
            <a:ext cx="382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Колоколотерапия</a:t>
            </a:r>
            <a:endParaRPr lang="ru-RU" sz="2400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04112" y="5373217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Орнитотерапия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" name="Picture 2" descr="http://www.skazkidetskie.ru/wp-content/uploads/2017/05/d1a2329245d24f9e7f6bd778426f6227_1480659558_1000_784-768x6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4869161"/>
            <a:ext cx="2267744" cy="1777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2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7528" y="1268761"/>
            <a:ext cx="8496944" cy="52629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Кинезитерапия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лечение движением: 1.Психогимнастика – комплекс упражнений, игр, этюдов.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2.Сюжетно-игровая – вариант двигательной терапии, где все упражнения объединены одним сюжетом и проводятся в игровой форме с подгруппой или группой детей. Основа – игровая импровизация.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3.Интегративная: рисование под музыку, музыкально-подвижные игры, пантомима, пластическая драматизация под музыку, создание стихов, рисунков, рассказов после прослушивания музыки и др. творческие формы. </a:t>
            </a:r>
          </a:p>
        </p:txBody>
      </p:sp>
    </p:spTree>
    <p:extLst>
      <p:ext uri="{BB962C8B-B14F-4D97-AF65-F5344CB8AC3E}">
        <p14:creationId xmlns:p14="http://schemas.microsoft.com/office/powerpoint/2010/main" val="11713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63552" y="593281"/>
            <a:ext cx="7488832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включает в себя: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*игры на развитие внимания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*игры на развитие памяти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*игры на преодоление двигательного автоматизма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*подвижные игры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*игры, способствующие успокоению и организации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*игры на выражение различных эмоций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e39f0ed44a3c78a965dd0449d1f1188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08920"/>
            <a:ext cx="9144000" cy="37354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67608" y="332657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занятия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07568" y="112474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Внимание.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*Слуховое восприятие.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*Пространственную ориентировку.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*Способствует коррекции речевых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21231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1268761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Кинезитерапия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лечение движением: 1.Психогимнастика – комплекс упражнений, игр, этюдов.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2.Сюжетно-игровая – вариант двигательной терапии, где все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пражнения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объединены одним сюжетом и проводятся в игровой форме с подгруппой или группой детей. Основа – игровая импровизация.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3.Интегративная: рисование под музыку, музыкально-подвижные игры, пантомима, пластическая драматизация под музыку, создание стихов, рисунков, рассказов после прослушивания музыки и др. творческие формы. </a:t>
            </a:r>
          </a:p>
        </p:txBody>
      </p:sp>
      <p:pic>
        <p:nvPicPr>
          <p:cNvPr id="8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47728" y="548680"/>
            <a:ext cx="47525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Виды музыки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1052736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*Успокаивающая – музыка для расслабления - нежная, спокойная, тихая, мажорная, светлая (для возбужденных детей).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*Музыка для расслабления усиливается при сочетании музыки и слова.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*Стимулирующая музыка – стимулирует общий жизненный тонус, пьесы подвижного, быстрого темпа (для заторможенных детей, вялых в двигательном и эмоциональном проявлении).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672" y="4005064"/>
            <a:ext cx="58326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Критерии подбора музыки: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9536" y="479715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 должна нравиться детям.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Должна быть знакома.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прослушивания (не более 10мин.)</a:t>
            </a:r>
          </a:p>
        </p:txBody>
      </p:sp>
      <p:pic>
        <p:nvPicPr>
          <p:cNvPr id="9218" name="Picture 2" descr="https://png.pngtree.com/element_origin_min_pic/17/08/06/6650cbbc5a738f48b8e3813f64accd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5112325"/>
            <a:ext cx="1619672" cy="150754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5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91544" y="260649"/>
            <a:ext cx="82089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*Правильно подобранная музыка может оказывать терапевтическое воздействие на ребенка.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3512" y="1484785"/>
            <a:ext cx="8784976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*Снимает неврозы и раздражительность - «Лунная соната» Бетховена, «Итальянский концерт» Баха, музыка Генделя.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*Успокаивает, уменьшает чувство тревоги, нерешительности – вальсы Штрауса, «Колыбельная» Брамса.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*Способствует росту умственных способностей – муз. Моцарта.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*Нормализует работу мозга прослушивание сюиты «Пер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Гюнта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*Стимулирует интеллектуальную деятельность – музыка Бетховена, Штрауса. *Поднимает жизненный тонус, наполняет жизненной силой, творческой энергией, вдохновляет – Шестая симфония, часть 3 - Чайковского, Прелюдия 1 – Шопена. Из эстрадной музыки - музыка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Демиса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Руссоса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Хулио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Иглессиаса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песня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А.Пахмутовой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«Беловежская пуща», оркестр Поля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Мориа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7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11624" y="1124744"/>
            <a:ext cx="7056784" cy="52322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Утренники и развлечения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2132857"/>
            <a:ext cx="5688632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Музыкальный руководитель разучивает песни, танцы, хороводы.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5800" y="3501009"/>
            <a:ext cx="5832648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*Логопед отрабатывает тексты, добиваясь правильного звукопроизношения.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584" y="4869161"/>
            <a:ext cx="6264696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*Учитель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 словарную работу, закрепляет речевой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880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1.liveinternet.ru/images/attach/c/7/95/210/95210333_larg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7568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воспитания и обучения детей с ОВЗ: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7568" y="1235675"/>
            <a:ext cx="8136904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04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1.Создание нормативно-правового и программно-             методического обеспечения.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04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2.Создание предметно-развивающей среды.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04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3.Кадровое обеспечение.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04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4.Создание психолого-педагогического сопровождения.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04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Взаимодействие детского сада и семьи.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ostrovok-spb.ru/wp-content/uploads/2017/08/nabor-na-novyj-uchebnyj-g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4941169"/>
            <a:ext cx="2520279" cy="178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9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5" y="2857727"/>
            <a:ext cx="8348889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99057" cy="2073275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Музыкально-коррекционная работа с обучающимися с </a:t>
            </a:r>
            <a:r>
              <a:rPr lang="ru-RU" b="1" i="1" dirty="0" err="1" smtClean="0">
                <a:solidFill>
                  <a:srgbClr val="002060"/>
                </a:solidFill>
                <a:latin typeface="+mn-lt"/>
              </a:rPr>
              <a:t>овз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. Элементарное </a:t>
            </a:r>
            <a:r>
              <a:rPr lang="ru-RU" b="1" i="1" dirty="0" err="1" smtClean="0">
                <a:solidFill>
                  <a:srgbClr val="002060"/>
                </a:solidFill>
                <a:latin typeface="+mn-lt"/>
              </a:rPr>
              <a:t>музыцирование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4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УЗЫКАЛЬНО - КОРРЕКЦИОННАЯ ДЕЯТЕЛЬНОСТЬ Развитие познавательных процессов Развитие моторики Развитие эмоционально-волевой и личностной сфер Стимулирование речевой деятельност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261257"/>
            <a:ext cx="11684000" cy="6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261256"/>
            <a:ext cx="11814628" cy="63717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3632" y="404664"/>
            <a:ext cx="662473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Музыкальное воспитание детей с ОВЗ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568" y="1412776"/>
            <a:ext cx="36004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Обучение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40" y="1412776"/>
            <a:ext cx="3672408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Воспитание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3512" y="2492896"/>
            <a:ext cx="4824536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Развитие основных движений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3512" y="3429000"/>
            <a:ext cx="4824536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Развитие сенсорных функций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2184" y="3861048"/>
            <a:ext cx="2520280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Зрительные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2184" y="4581128"/>
            <a:ext cx="2520280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Слуховые</a:t>
            </a:r>
          </a:p>
        </p:txBody>
      </p:sp>
      <p:cxnSp>
        <p:nvCxnSpPr>
          <p:cNvPr id="25" name="Прямая со стрелкой 24"/>
          <p:cNvCxnSpPr>
            <a:stCxn id="16" idx="3"/>
            <a:endCxn id="17" idx="1"/>
          </p:cNvCxnSpPr>
          <p:nvPr/>
        </p:nvCxnSpPr>
        <p:spPr>
          <a:xfrm>
            <a:off x="6528048" y="3690610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3"/>
            <a:endCxn id="18" idx="1"/>
          </p:cNvCxnSpPr>
          <p:nvPr/>
        </p:nvCxnSpPr>
        <p:spPr>
          <a:xfrm>
            <a:off x="6528048" y="3690610"/>
            <a:ext cx="122413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75520" y="4509120"/>
            <a:ext cx="4680520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Речевая деятельность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287688" y="908720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248128" y="908720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279576" y="1988840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071664" y="1988840"/>
            <a:ext cx="72008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079776" y="1988840"/>
            <a:ext cx="1080120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7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СНОВНЫЕ ЗАДАЧИ Развивать артикуляционный аппарат. Развивать фонематическое восприятие. Развивать дыхание. Развивать грамматический строй и связную речь. Развивать координацию движений и моторные функции. Развивать чувство ритма Формировать правильную осанку Формировать способность восприятия музыкальных образов Совершенствовать личностные качеств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1148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ЭЛЕМЕНТАРНОЕ МУЗИЦИРОВАНИЕ Педагогический принцип Карла Орфа («Шульверк») – импровизационно-творческая игра в самых разнообразных формах, сочетающих музыку, речь и движение. “ Schulwerk” - “обучение в действии”. Главный принцип этой педагогики — “учимся, делая и творя”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304800"/>
            <a:ext cx="11713028" cy="63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звивать музыкальные способности детей; развивать в детях способность слушать и наблюдать;  дать возможность каждому ребенку свободно импровизировать на шумовых инструментах;  увлечь детей музыкальными инструментами;  сделать образовательный процесс более увлекательным для детей. развивать творческое воображение и слуховую фантазию;  развивать способности детей к организованной игре в ансамбле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33829"/>
            <a:ext cx="11654972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легко сочетается с другими методиками учитывает индивидуальные особенности ребенка закладывает потенциал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ЧЕВЫЕ УПРАЖНЕНИЯ СКАЗКИ-ШУМЕЛКИ ШУМОВОЙ ОРКЕСТР ИГРА НА МУЗЫКАЛЬНЫХ ИНСТРУМЕНТАХ МУЗЫКАЛЬНОЕ ДВИЖЕ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829"/>
            <a:ext cx="11654971" cy="62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ИДЫ МУЗЫКАЛЬНО-РЕЧЕВЫХ УПРАЖНЕНИЙ упражнения с палочками (ритм, темп, автоматизация звуков, связная речь) упражнения со звучащими жестами (ритм, темп, модуляция) упражнения с пением (плавность, модуляция, автоматизация, темп) голосовые упражнения (просодическая сторона речи) упражнения с музыкальными инструментами ритмические упражнения с заданиями на ориентировку в пространств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КАЗКИ- ШУМЕЛКИ ЦЕЛИ:  Развитие метроритмического чувства, мелкой моторики рук. Способствовать приобретению элементарных навыков подыгрывания на ударно-шумовых музыкальных инструментах. Развитие у детей дошкольного возраста воображения, фантазии, коммуникативных навыков, природных способностей.  ЗАДАЧИ: знакомство с разновидностями детских элементарных музыкальных инструментов, овладение приемами игры на них; формирование представлений о выразительной сущности элементов музыкальной речи и средств музыкальной выразительности; пробуждение интереса к творческому музыцированию ; развитие музыкальных способностей (чувства ритма, лада, темпа, звуковысотного , гармонического, полифонического, тембрового, динамического слуха), творческого потенциала, коллективных навыков игры; формирование художественного вкус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304800"/>
            <a:ext cx="11596914" cy="62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теремок мышка лягушка тук-тук лиса заяц медведь волк развалил теремо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61257"/>
            <a:ext cx="11742058" cy="63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 ШУМОВОЙ ОРКЕСТР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1"/>
            <a:ext cx="5921829" cy="6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Цель: с помощью ритмического аккомпанемента подчеркнуть характер, настроение музыки, сделать её ярче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8" y="304800"/>
            <a:ext cx="6270171" cy="61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МУЗЫКАЛЬНОЕ  ДВИЖЕ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365125"/>
            <a:ext cx="11625943" cy="61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7" y="365125"/>
            <a:ext cx="10990943" cy="48455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уроках музыки можно применять разнообразные музыкальные движения-это может быть </a:t>
            </a:r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дирижирование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 музыку, движение ветра руками, танцевальные движения, движения связанные с ритмом, характером музыки и т.д. Изображение движений животных, растений, цветков.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85" y="232229"/>
            <a:ext cx="11829143" cy="6479254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 rot="10800000" flipV="1">
            <a:off x="1991544" y="1228656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музыкального воспитания: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Помочь детям с ОВЗ активно войти в мир музыки,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Стимулировать развитие музыкальных способностей,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коммуникативные навыки посредством основных видов музыкальной деятельности и элементов </a:t>
            </a:r>
            <a:r>
              <a:rPr lang="ru-RU" sz="2800" dirty="0" err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основе закрепления лексических тем.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ÐÐµÑÐ¸ Ð¸Ð³ÑÐ°ÑÑ Ñ Ð¼ÑÐ·ÑÐºÐ°Ð»ÑÐ½ÑÐµ Ð¸Ð³ÑÑÑÐºÐ¸. ÐÐ·Ð¾Ð»Ð¸ÑÐ¾Ð²Ð°Ð½Ð½ÑÐµ Ð½Ð° Ð±ÐµÐ»Ð¾Ð¼ ÑÐ¾Ð½Ðµ â Ñ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4941169"/>
            <a:ext cx="2918098" cy="177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1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ГРА НА МУЗЫКАЛЬНЫХ ИНСТРУМЕНТАХ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32228"/>
            <a:ext cx="11727544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УЗЫКАЛЬНЕ ТВОРЧЕСТВО РАЗВИВАЕТ МЕЛОДИЧЕСКИЙ СЛУХ РАЗВИВАЕТ РИТМИЧЕСКИЙ СЛУХ РАЗВИВАЕТ ТЕМБРОВЫЙ СЛУХ РАЗВИВАЕТ МУЗЫКАЛЬНУЮ ПАМЯТЬ ПОЗНАВАТЕЛЬНАЯ ДЕЯТЕЛЬНОСТЬ, КОММУНИКАТИВНОСТЬ ВОЛЕВЫЕ КАЧЕСТВА, САМОСТОЯТЕЛЬНОСТЬ НАВЫКИ МЕЛКОЙ МОТОРИК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46743"/>
            <a:ext cx="11742057" cy="63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вязь с музыкой и речью развития двигательных возможно творческое самовыражение, импровизация; развитие мышления моделирования элементов музыкального языка; развития чувства ритма развития социально-коммуникативных навыков; источником радости для детей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6" y="377372"/>
            <a:ext cx="11901715" cy="62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d.multiurok.ru/html/2018/08/18/s_5b77f67e2f088/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mg1.liveinternet.ru/images/attach/c/7/95/210/95210333_larg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85" y="0"/>
            <a:ext cx="11567885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480377" y="3953480"/>
            <a:ext cx="486155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47528" y="566321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1.Развитие музыкальных, творческих способностей.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2.Развитие свободного общения со взрослыми и детьми.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устной речи через театрализованную деятельность на занятиях.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Воспитание умения ритмично двигаться, сопровождая движения речью.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Развитие слухового внимания и памяти.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Формирование просодических компонентов речи: речевого дыхания, правильной артикуляции, дикции. 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Расширение и активизация словарного запаса, развитие грамматического строя речи.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речи как средства коммуникации.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Развитие психических процессов: восприятия, воображения,  внимания, памяти, мышления.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5640" y="476672"/>
            <a:ext cx="64087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у детей с ОВЗ: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47529" y="1507742"/>
            <a:ext cx="86078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Непроизвольность движений;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Боязнь нового места, общения с незнакомыми людьми;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Речевые нарушения или отсутствие речи;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Замкнутость, не активность детей;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Неустойчивые внимание и память у дошкольников.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Colorful guitar background Ð¤Ð¾ÑÐ¾ ÑÐ¾ ÑÑÐ¾ÐºÐ° - 3956211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Colorful guitar background Ð¤Ð¾ÑÐ¾ ÑÐ¾ ÑÑÐ¾ÐºÐ° - 3956211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myslo.ru/Content/BlogArticle/bc/2c/bc2c7b57-91c0-405c-8b0a-ddf6c6cf1bf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4509120"/>
            <a:ext cx="3453036" cy="213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91544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Способы решения проблемы: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47529" y="2890850"/>
            <a:ext cx="86078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98072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логоритмике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координации движений.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Пальчиковая гимнастика для мелкой моторики рук.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для нормализации мышечного тонуса – силы и точности движений.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Певческие упражнения для развития силы, высоты, тембра голоса.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на развитие речевого, певческого дыхания.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Театрализованные игры, упражнения, игры-драматизации на восприятие образов и выражение их мимикой, жестами, пластикой, речью, интонацией.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Упражнения, пляски, игры, хороводы на развитие чувства темпа и ритма в музыке, движениях, речи, в игре на ДМИ.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Игры, хороводы, танцевальные композиции, направленные на воспитание личностных качеств, коллективизма, взаимной поддержки.  </a:t>
            </a:r>
          </a:p>
        </p:txBody>
      </p:sp>
    </p:spTree>
    <p:extLst>
      <p:ext uri="{BB962C8B-B14F-4D97-AF65-F5344CB8AC3E}">
        <p14:creationId xmlns:p14="http://schemas.microsoft.com/office/powerpoint/2010/main" val="24269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24000" y="49482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Особенность работы с детьми с ОВЗ состоит: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544" y="105273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1.Стимуляция  элементарной активности, а не способ освоения танцевальных движений.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элементарных вокализаций, простейших звукоподражаний, а не совершенствование произношения.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Поиск новых способов побудить ребенка к танцевальному творчеству, а не оттачивание танцевальных движений.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artclub42.ru/images/4xbv6kf2aj.jpg"/>
          <p:cNvPicPr>
            <a:picLocks noChangeAspect="1" noChangeArrowheads="1"/>
          </p:cNvPicPr>
          <p:nvPr/>
        </p:nvPicPr>
        <p:blipFill>
          <a:blip r:embed="rId3" cstate="print"/>
          <a:srcRect t="18125" b="4194"/>
          <a:stretch>
            <a:fillRect/>
          </a:stretch>
        </p:blipFill>
        <p:spPr bwMode="auto">
          <a:xfrm>
            <a:off x="2639617" y="4581128"/>
            <a:ext cx="6715125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9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7528" y="836713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принципы музыкальных занятий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 ОВЗ: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1700809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Ребёнок и педагог – равные партнёры.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Игровое общение.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быть принятым окружающими без всяких условий.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Индивидуальность ребёнка: ребёнок как личность, ребёнок с личным опытом.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Моменты ритуализации (повторяющаяся структура занятия).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Чередование разных видов деятельности.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игровых, наглядно-слуховых, наглядно-зрительных приёмов.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3592" y="476673"/>
            <a:ext cx="741682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 в работе с детьми с ОВЗ: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1772817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1.Музыкотерапия — психотерапевтический метод, основанный на целительном воздействии музыки на психологическое состояние человека.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/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тренировочные, активизирующие психомоторику этюды, упражнения, игры, направленные на развитие и коррекцию различных отклонений в психических процессах.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/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занятия – это система музыкально-двигательных,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речедвигательных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музыкально-речевых игр, объединенных общим сюжетом и игровой формой.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4.Музыкально-дидактические игры.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0" y="10549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993</Words>
  <Application>Microsoft Office PowerPoint</Application>
  <PresentationFormat>Произвольный</PresentationFormat>
  <Paragraphs>133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Методы и приемы работы с детьми на уроках музыки в том числе с детьми с особыми потребностями испытывающие трудности в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Музыкально-коррекционная работа с обучающимися с овз. Элементарное музыцирование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уроках музыки можно применять разнообразные музыкальные движения-это может быть дирижирование под музыку, движение ветра руками, танцевальные движения, движения связанные с ритмом, характером музыки и т.д. Изображение движений животных, растений, цветков.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18</cp:revision>
  <dcterms:created xsi:type="dcterms:W3CDTF">2024-08-17T03:15:56Z</dcterms:created>
  <dcterms:modified xsi:type="dcterms:W3CDTF">2024-08-29T04:40:56Z</dcterms:modified>
</cp:coreProperties>
</file>